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3A1C-2075-4DC3-9C0D-1E6D9497AD41}" type="datetimeFigureOut">
              <a:rPr lang="en-CA" smtClean="0"/>
              <a:t>30/04/2017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F3F87-DD12-4A81-ABAF-15C0F26CEC4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877272"/>
            <a:ext cx="8280920" cy="481608"/>
          </a:xfrm>
        </p:spPr>
        <p:txBody>
          <a:bodyPr>
            <a:normAutofit fontScale="40000" lnSpcReduction="20000"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2017 OADD Annual Conference Awards Ceremony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Opening Greeting from Minister Helene </a:t>
            </a:r>
            <a:r>
              <a:rPr lang="en-CA" dirty="0" err="1" smtClean="0">
                <a:solidFill>
                  <a:schemeClr val="tx1"/>
                </a:solidFill>
              </a:rPr>
              <a:t>Jaczek</a:t>
            </a:r>
            <a:r>
              <a:rPr lang="en-CA" dirty="0" smtClean="0">
                <a:solidFill>
                  <a:schemeClr val="tx1"/>
                </a:solidFill>
              </a:rPr>
              <a:t> (provided by ADM Karen Chan)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 descr="Ka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5459897" cy="53252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67544" y="5877272"/>
            <a:ext cx="8280920" cy="48160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 OADD Annual Conference Awards Ceremony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Hull </a:t>
            </a: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Roeher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Award of Excellence awarded to Dr. Robert Hickey (accepted by Nancy Wallace-</a:t>
            </a:r>
            <a:r>
              <a:rPr kumimoji="0" lang="en-CA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Gero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Na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5863" y="260648"/>
            <a:ext cx="4065250" cy="547260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67544" y="5661248"/>
            <a:ext cx="828092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 OADD Annual Conference Awards Ceremony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Kerry Boyd accepting the OADD Award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Excellence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3200" noProof="0" dirty="0" smtClean="0"/>
              <a:t>(presented by former OADD Board Chair Wade </a:t>
            </a:r>
            <a:r>
              <a:rPr lang="en-CA" sz="3200" noProof="0" dirty="0" err="1" smtClean="0"/>
              <a:t>Durling</a:t>
            </a:r>
            <a:r>
              <a:rPr lang="en-CA" sz="3200" noProof="0" dirty="0" smtClean="0"/>
              <a:t>)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K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652066" cy="518457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67544" y="5661248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 OADD Annual Conference Awards Ceremony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Xudong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Liu accepting the OADD Award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Excellence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noProof="0" dirty="0" smtClean="0"/>
              <a:t>(presented by former OADD Board Chair Wade </a:t>
            </a:r>
            <a:r>
              <a:rPr lang="en-CA" sz="3200" noProof="0" dirty="0" err="1" smtClean="0"/>
              <a:t>Durling</a:t>
            </a:r>
            <a:r>
              <a:rPr lang="en-CA" sz="3200" noProof="0" dirty="0" smtClean="0"/>
              <a:t>)</a:t>
            </a:r>
            <a:endParaRPr lang="en-CA" sz="32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L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80999"/>
            <a:ext cx="7524328" cy="501621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67544" y="5661248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 OADD Annual Conference Awards Ceremony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Sarah Davis – recipient of the 2017 Kay </a:t>
            </a: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Sansom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Scholarship, Graduate Level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noProof="0" dirty="0" smtClean="0"/>
              <a:t>(one of three $1,000 Scholarships for student in the field of Developmental Disabilities)</a:t>
            </a:r>
            <a:endParaRPr lang="en-CA" sz="32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Sa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8325"/>
            <a:ext cx="6912300" cy="536091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67544" y="5661248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 OADD Annual Conference Awards Ceremony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Kelly Coons – recipient of the 2017 OADD-NADD Ontario Participation Scholarship</a:t>
            </a:r>
            <a:endParaRPr kumimoji="0" lang="en-CA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CA" sz="3200" noProof="0" dirty="0" smtClean="0"/>
              <a:t>(one of three New NADD Ontario funded Scholarships)</a:t>
            </a:r>
            <a:endParaRPr lang="en-CA" sz="32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Ke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398820" cy="532859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156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Jennifer</cp:lastModifiedBy>
  <cp:revision>6</cp:revision>
  <dcterms:created xsi:type="dcterms:W3CDTF">2017-04-30T18:05:12Z</dcterms:created>
  <dcterms:modified xsi:type="dcterms:W3CDTF">2017-04-30T18:44:06Z</dcterms:modified>
</cp:coreProperties>
</file>